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0" r:id="rId5"/>
    <p:sldId id="270" r:id="rId6"/>
    <p:sldId id="261" r:id="rId7"/>
    <p:sldId id="269" r:id="rId8"/>
    <p:sldId id="262" r:id="rId9"/>
    <p:sldId id="268" r:id="rId10"/>
    <p:sldId id="263" r:id="rId11"/>
    <p:sldId id="266" r:id="rId12"/>
    <p:sldId id="264" r:id="rId13"/>
    <p:sldId id="272" r:id="rId14"/>
    <p:sldId id="265" r:id="rId15"/>
    <p:sldId id="271" r:id="rId16"/>
  </p:sldIdLst>
  <p:sldSz cx="18288000" cy="10287000"/>
  <p:notesSz cx="6858000" cy="9144000"/>
  <p:embeddedFontLst>
    <p:embeddedFont>
      <p:font typeface="Aharoni" panose="02010803020104030203" pitchFamily="2" charset="-79"/>
      <p:bold r:id="rId18"/>
    </p:embeddedFont>
    <p:embeddedFont>
      <p:font typeface="Bebas Neue Cyrillic" panose="020B0604020202020204" charset="0"/>
      <p:regular r:id="rId19"/>
    </p:embeddedFont>
    <p:embeddedFont>
      <p:font typeface="Cooper Hewitt Bold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8D1DA3"/>
    <a:srgbClr val="E6E3EA"/>
    <a:srgbClr val="C54FB1"/>
    <a:srgbClr val="A53692"/>
    <a:srgbClr val="E4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09E36-B668-4C0D-8DCF-72F75BD8D273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FDA52-22D1-4293-9E57-9C2AE8E0A3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5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FDA52-22D1-4293-9E57-9C2AE8E0A31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5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FDA52-22D1-4293-9E57-9C2AE8E0A31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>
            <a:extLst>
              <a:ext uri="{FF2B5EF4-FFF2-40B4-BE49-F238E27FC236}">
                <a16:creationId xmlns:a16="http://schemas.microsoft.com/office/drawing/2014/main" id="{37D6A242-6881-53EE-042A-EC30A361E67B}"/>
              </a:ext>
            </a:extLst>
          </p:cNvPr>
          <p:cNvSpPr/>
          <p:nvPr/>
        </p:nvSpPr>
        <p:spPr>
          <a:xfrm>
            <a:off x="13217626" y="3390900"/>
            <a:ext cx="3274669" cy="1298432"/>
          </a:xfrm>
          <a:custGeom>
            <a:avLst/>
            <a:gdLst/>
            <a:ahLst/>
            <a:cxnLst/>
            <a:rect l="l" t="t" r="r" b="b"/>
            <a:pathLst>
              <a:path w="3903492" h="1385740">
                <a:moveTo>
                  <a:pt x="0" y="0"/>
                </a:moveTo>
                <a:lnTo>
                  <a:pt x="3903492" y="0"/>
                </a:lnTo>
                <a:lnTo>
                  <a:pt x="3903492" y="1385740"/>
                </a:lnTo>
                <a:lnTo>
                  <a:pt x="0" y="138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3" name="Imagem 12" descr="Uma imagem contendo Forma&#10;&#10;Descrição gerada automaticamente">
            <a:extLst>
              <a:ext uri="{FF2B5EF4-FFF2-40B4-BE49-F238E27FC236}">
                <a16:creationId xmlns:a16="http://schemas.microsoft.com/office/drawing/2014/main" id="{1EFCDEE4-25DC-4220-F123-8781E39F6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31" y="593887"/>
            <a:ext cx="9854173" cy="3079432"/>
          </a:xfrm>
          <a:prstGeom prst="rect">
            <a:avLst/>
          </a:prstGeom>
        </p:spPr>
      </p:pic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C5154546-775E-3CFC-3C5C-F37446CFC8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23" y="-118184"/>
            <a:ext cx="2598877" cy="4175078"/>
          </a:xfrm>
          <a:prstGeom prst="rect">
            <a:avLst/>
          </a:prstGeom>
          <a:noFill/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4985BD6B-F6B2-082E-7E6C-3C80D50973E7}"/>
              </a:ext>
            </a:extLst>
          </p:cNvPr>
          <p:cNvSpPr txBox="1"/>
          <p:nvPr/>
        </p:nvSpPr>
        <p:spPr>
          <a:xfrm>
            <a:off x="451338" y="6899033"/>
            <a:ext cx="17379462" cy="9114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D1358466-42A1-A52B-1EEB-9BE7F9DB6B08}"/>
              </a:ext>
            </a:extLst>
          </p:cNvPr>
          <p:cNvSpPr txBox="1"/>
          <p:nvPr/>
        </p:nvSpPr>
        <p:spPr>
          <a:xfrm>
            <a:off x="457200" y="5765196"/>
            <a:ext cx="17379462" cy="1298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7"/>
              </a:lnSpc>
            </a:pPr>
            <a:r>
              <a:rPr lang="pt-BR" sz="4800" dirty="0">
                <a:solidFill>
                  <a:srgbClr val="00A85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TÍTULO</a:t>
            </a:r>
            <a:r>
              <a:rPr lang="en-US" sz="4800" dirty="0">
                <a:solidFill>
                  <a:srgbClr val="00A85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 </a:t>
            </a:r>
            <a:r>
              <a:rPr lang="pt-BR" sz="4800" dirty="0">
                <a:solidFill>
                  <a:srgbClr val="00A85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PRODUÇÃO 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ABE68587-E7DE-C607-12B4-9943D1D5F1CF}"/>
              </a:ext>
            </a:extLst>
          </p:cNvPr>
          <p:cNvSpPr txBox="1"/>
          <p:nvPr/>
        </p:nvSpPr>
        <p:spPr>
          <a:xfrm>
            <a:off x="609600" y="7029685"/>
            <a:ext cx="17068800" cy="698461"/>
          </a:xfrm>
          <a:prstGeom prst="rect">
            <a:avLst/>
          </a:prstGeom>
          <a:solidFill>
            <a:srgbClr val="00A859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0"/>
              </a:lnSpc>
            </a:pPr>
            <a:r>
              <a:rPr lang="pt-BR" sz="3500" spc="181" dirty="0">
                <a:solidFill>
                  <a:srgbClr val="FFFFFF"/>
                </a:solidFill>
                <a:latin typeface="Bebas Neue Cyrillic"/>
              </a:rPr>
              <a:t>SUBTÍTULO (SE HOUVER)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255CD0C8-209E-5177-4997-45194D254846}"/>
              </a:ext>
            </a:extLst>
          </p:cNvPr>
          <p:cNvSpPr txBox="1"/>
          <p:nvPr/>
        </p:nvSpPr>
        <p:spPr>
          <a:xfrm>
            <a:off x="457200" y="8072303"/>
            <a:ext cx="868679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Autor 01: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Escreva</a:t>
            </a:r>
            <a:r>
              <a:rPr lang="en-US" sz="3200" spc="48" dirty="0">
                <a:solidFill>
                  <a:srgbClr val="00A859"/>
                </a:solidFill>
                <a:latin typeface="Roboto"/>
              </a:rPr>
              <a:t>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nome aqui</a:t>
            </a:r>
          </a:p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E-mail: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xxxx@outloolk.com.br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0999826D-8633-B03E-3697-5B26F41A577F}"/>
              </a:ext>
            </a:extLst>
          </p:cNvPr>
          <p:cNvSpPr txBox="1"/>
          <p:nvPr/>
        </p:nvSpPr>
        <p:spPr>
          <a:xfrm>
            <a:off x="457201" y="9103576"/>
            <a:ext cx="868679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Autor 02: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Escreva nome aqui, se houver</a:t>
            </a:r>
          </a:p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E-mail: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xxxx@outloolk.com.br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02A73B9D-5697-0A1D-73A9-F050DA11AD8D}"/>
              </a:ext>
            </a:extLst>
          </p:cNvPr>
          <p:cNvSpPr txBox="1"/>
          <p:nvPr/>
        </p:nvSpPr>
        <p:spPr>
          <a:xfrm>
            <a:off x="11811000" y="8072303"/>
            <a:ext cx="6025662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Orientador </a:t>
            </a:r>
          </a:p>
          <a:p>
            <a:pPr algn="ctr">
              <a:lnSpc>
                <a:spcPts val="3388"/>
              </a:lnSpc>
            </a:pPr>
            <a:r>
              <a:rPr lang="pt-BR" sz="3200" spc="48" dirty="0">
                <a:solidFill>
                  <a:srgbClr val="00A859"/>
                </a:solidFill>
                <a:latin typeface="Roboto"/>
              </a:rPr>
              <a:t>Escreva Nome aqui, se houver</a:t>
            </a:r>
          </a:p>
          <a:p>
            <a:pPr algn="ctr">
              <a:lnSpc>
                <a:spcPts val="3388"/>
              </a:lnSpc>
            </a:pPr>
            <a:r>
              <a:rPr lang="pt-BR" sz="3200" i="1" spc="48" dirty="0">
                <a:solidFill>
                  <a:srgbClr val="00A859"/>
                </a:solidFill>
                <a:latin typeface="Roboto"/>
              </a:rPr>
              <a:t>E-mail: </a:t>
            </a:r>
            <a:r>
              <a:rPr lang="pt-BR" sz="3200" spc="48" dirty="0">
                <a:solidFill>
                  <a:srgbClr val="00A859"/>
                </a:solidFill>
                <a:latin typeface="Roboto"/>
              </a:rPr>
              <a:t>escreva e-mail aqui.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685800" y="-418357"/>
            <a:ext cx="2058704" cy="2058704"/>
          </a:xfrm>
          <a:custGeom>
            <a:avLst/>
            <a:gdLst/>
            <a:ahLst/>
            <a:cxnLst/>
            <a:rect l="l" t="t" r="r" b="b"/>
            <a:pathLst>
              <a:path w="2058704" h="2058704">
                <a:moveTo>
                  <a:pt x="0" y="0"/>
                </a:moveTo>
                <a:lnTo>
                  <a:pt x="2058704" y="0"/>
                </a:lnTo>
                <a:lnTo>
                  <a:pt x="2058704" y="2058704"/>
                </a:lnTo>
                <a:lnTo>
                  <a:pt x="0" y="2058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85800" y="19431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86"/>
              </a:lnSpc>
              <a:spcBef>
                <a:spcPct val="0"/>
              </a:spcBef>
            </a:pPr>
            <a:r>
              <a:rPr lang="pt-BR" sz="4616" dirty="0">
                <a:solidFill>
                  <a:srgbClr val="00A859"/>
                </a:solidFill>
                <a:latin typeface="Cooper Hewitt Bold"/>
              </a:rPr>
              <a:t>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2705100"/>
            <a:ext cx="168402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Apresente os resultados discutindo à luz dos trabalhos pesquisados ou ações desenvolvidas, confrontando seus achados com o de outros pesquisadores do tema e os objetivos estabelecidos.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367665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2019300"/>
            <a:ext cx="6716720" cy="644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4986"/>
              </a:lnSpc>
              <a:spcBef>
                <a:spcPct val="0"/>
              </a:spcBef>
            </a:pPr>
            <a:r>
              <a:rPr lang="pt-BR" sz="4616" dirty="0">
                <a:solidFill>
                  <a:srgbClr val="00A859"/>
                </a:solidFill>
                <a:latin typeface="Cooper Hewitt Bold"/>
              </a:rPr>
              <a:t>CONSIDERAÇÕES FINAIS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600" y="2857500"/>
            <a:ext cx="17068800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Escreva aqui a visão dos autores em relação ao trabalho e suas opiniões conclusivas.</a:t>
            </a:r>
          </a:p>
        </p:txBody>
      </p:sp>
      <p:pic>
        <p:nvPicPr>
          <p:cNvPr id="24" name="Gráfico 23" descr="Análise do cliente com preenchimento sólido">
            <a:extLst>
              <a:ext uri="{FF2B5EF4-FFF2-40B4-BE49-F238E27FC236}">
                <a16:creationId xmlns:a16="http://schemas.microsoft.com/office/drawing/2014/main" id="{DE9B5AA4-4E78-5550-580E-D809DDE70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984" y="-456457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necessidade.</a:t>
            </a:r>
          </a:p>
        </p:txBody>
      </p:sp>
    </p:spTree>
    <p:extLst>
      <p:ext uri="{BB962C8B-B14F-4D97-AF65-F5344CB8AC3E}">
        <p14:creationId xmlns:p14="http://schemas.microsoft.com/office/powerpoint/2010/main" val="297432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9431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pt-BR" sz="4616" dirty="0">
                <a:solidFill>
                  <a:srgbClr val="00A859"/>
                </a:solidFill>
                <a:latin typeface="Cooper Hewitt Bold"/>
              </a:rPr>
              <a:t>REFERÊNCIAS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CE8188C-641D-8987-80BF-BAC95D0FD1DA}"/>
              </a:ext>
            </a:extLst>
          </p:cNvPr>
          <p:cNvSpPr txBox="1"/>
          <p:nvPr/>
        </p:nvSpPr>
        <p:spPr>
          <a:xfrm>
            <a:off x="609600" y="2705100"/>
            <a:ext cx="17068800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Escreva aqui as referências utilizadas.</a:t>
            </a:r>
          </a:p>
        </p:txBody>
      </p:sp>
      <p:pic>
        <p:nvPicPr>
          <p:cNvPr id="9" name="Gráfico 8" descr="Narrativa com preenchimento sólido">
            <a:extLst>
              <a:ext uri="{FF2B5EF4-FFF2-40B4-BE49-F238E27FC236}">
                <a16:creationId xmlns:a16="http://schemas.microsoft.com/office/drawing/2014/main" id="{FAEB178A-CCCE-A667-4DE3-8F6206400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-342157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8287995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6329" y="1474842"/>
            <a:ext cx="12451668" cy="8812158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" y="540034"/>
            <a:ext cx="8014209" cy="6679752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0F3B026-3153-379B-FFE6-15EAEA66F4D7}"/>
              </a:ext>
            </a:extLst>
          </p:cNvPr>
          <p:cNvGrpSpPr/>
          <p:nvPr/>
        </p:nvGrpSpPr>
        <p:grpSpPr>
          <a:xfrm>
            <a:off x="1189458" y="3776089"/>
            <a:ext cx="16353306" cy="6510912"/>
            <a:chOff x="1189458" y="3776089"/>
            <a:chExt cx="16353306" cy="65109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79A3DD5-3467-6719-A88B-F70CABDEB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000"/>
            <a:stretch/>
          </p:blipFill>
          <p:spPr>
            <a:xfrm>
              <a:off x="1189458" y="9361603"/>
              <a:ext cx="3796503" cy="925398"/>
            </a:xfrm>
            <a:prstGeom prst="rect">
              <a:avLst/>
            </a:prstGeom>
          </p:spPr>
        </p:pic>
        <p:pic>
          <p:nvPicPr>
            <p:cNvPr id="3" name="Imagem 2" descr="Texto&#10;&#10;Descrição gerada automaticamente">
              <a:extLst>
                <a:ext uri="{FF2B5EF4-FFF2-40B4-BE49-F238E27FC236}">
                  <a16:creationId xmlns:a16="http://schemas.microsoft.com/office/drawing/2014/main" id="{6F27A35D-E6CD-FF76-FE68-7E3F77D7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331" y="4376254"/>
              <a:ext cx="7645433" cy="2828811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04DAFD8-8C84-FC5F-2E55-802DF0742230}"/>
                </a:ext>
              </a:extLst>
            </p:cNvPr>
            <p:cNvSpPr txBox="1"/>
            <p:nvPr/>
          </p:nvSpPr>
          <p:spPr>
            <a:xfrm>
              <a:off x="2362200" y="3776089"/>
              <a:ext cx="58234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7200" dirty="0">
                  <a:solidFill>
                    <a:srgbClr val="00A859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Obrigado(a)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86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81000" y="-318444"/>
            <a:ext cx="2378992" cy="2271937"/>
          </a:xfrm>
          <a:custGeom>
            <a:avLst/>
            <a:gdLst/>
            <a:ahLst/>
            <a:cxnLst/>
            <a:rect l="l" t="t" r="r" b="b"/>
            <a:pathLst>
              <a:path w="2378992" h="2271937">
                <a:moveTo>
                  <a:pt x="0" y="0"/>
                </a:moveTo>
                <a:lnTo>
                  <a:pt x="2378991" y="0"/>
                </a:lnTo>
                <a:lnTo>
                  <a:pt x="2378991" y="2271937"/>
                </a:lnTo>
                <a:lnTo>
                  <a:pt x="0" y="2271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1" y="24003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pt-BR" sz="4616" u="none" strike="noStrike" dirty="0">
                <a:solidFill>
                  <a:srgbClr val="00A859"/>
                </a:solidFill>
                <a:latin typeface="Cooper Hewitt Bold"/>
              </a:rPr>
              <a:t>INTRODUÇÃO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200" y="3417104"/>
            <a:ext cx="17221200" cy="10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Escreva aqui o seu texto apresentando: o tema, a justificativa (importância da pesquisa/relato de experiência e motivação).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40145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3400" y="24003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pt-BR" sz="4616" noProof="1">
                <a:solidFill>
                  <a:srgbClr val="00A859"/>
                </a:solidFill>
                <a:latin typeface="Cooper Hewitt Bold"/>
              </a:rPr>
              <a:t>OBJETIVOS</a:t>
            </a:r>
          </a:p>
        </p:txBody>
      </p:sp>
      <p:sp>
        <p:nvSpPr>
          <p:cNvPr id="5" name="Freeform 5"/>
          <p:cNvSpPr/>
          <p:nvPr/>
        </p:nvSpPr>
        <p:spPr>
          <a:xfrm>
            <a:off x="533400" y="-856062"/>
            <a:ext cx="2247644" cy="2809555"/>
          </a:xfrm>
          <a:custGeom>
            <a:avLst/>
            <a:gdLst/>
            <a:ahLst/>
            <a:cxnLst/>
            <a:rect l="l" t="t" r="r" b="b"/>
            <a:pathLst>
              <a:path w="2247644" h="2809555">
                <a:moveTo>
                  <a:pt x="0" y="0"/>
                </a:moveTo>
                <a:lnTo>
                  <a:pt x="2247644" y="0"/>
                </a:lnTo>
                <a:lnTo>
                  <a:pt x="2247644" y="2809555"/>
                </a:lnTo>
                <a:lnTo>
                  <a:pt x="0" y="280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533400" y="3162300"/>
            <a:ext cx="17221200" cy="523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Apresente aqui os objetivos da pesquisa/ação/relato de experiência;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149470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26289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pt-BR" sz="4616" dirty="0">
                <a:solidFill>
                  <a:srgbClr val="00A859"/>
                </a:solidFill>
                <a:latin typeface="Cooper Hewitt Bold"/>
              </a:rPr>
              <a:t>REVISÃO TEÓRICA</a:t>
            </a:r>
          </a:p>
        </p:txBody>
      </p:sp>
      <p:sp>
        <p:nvSpPr>
          <p:cNvPr id="3" name="Freeform 3"/>
          <p:cNvSpPr/>
          <p:nvPr/>
        </p:nvSpPr>
        <p:spPr>
          <a:xfrm>
            <a:off x="609600" y="-285408"/>
            <a:ext cx="2306259" cy="2628216"/>
          </a:xfrm>
          <a:custGeom>
            <a:avLst/>
            <a:gdLst/>
            <a:ahLst/>
            <a:cxnLst/>
            <a:rect l="l" t="t" r="r" b="b"/>
            <a:pathLst>
              <a:path w="2306259" h="2628216">
                <a:moveTo>
                  <a:pt x="0" y="0"/>
                </a:moveTo>
                <a:lnTo>
                  <a:pt x="2306259" y="0"/>
                </a:lnTo>
                <a:lnTo>
                  <a:pt x="2306259" y="2628216"/>
                </a:lnTo>
                <a:lnTo>
                  <a:pt x="0" y="2628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09600" y="3390900"/>
            <a:ext cx="16764000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houver, caso contrário excluir slide.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5459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2263" y="2552700"/>
            <a:ext cx="5107557" cy="6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 dirty="0">
                <a:solidFill>
                  <a:srgbClr val="00A859"/>
                </a:solidFill>
                <a:latin typeface="Cooper Hewitt Bold"/>
              </a:rPr>
              <a:t>METODOLOGIA</a:t>
            </a:r>
          </a:p>
        </p:txBody>
      </p:sp>
      <p:sp>
        <p:nvSpPr>
          <p:cNvPr id="7" name="Freeform 7"/>
          <p:cNvSpPr/>
          <p:nvPr/>
        </p:nvSpPr>
        <p:spPr>
          <a:xfrm>
            <a:off x="533400" y="-158137"/>
            <a:ext cx="2255578" cy="2313413"/>
          </a:xfrm>
          <a:custGeom>
            <a:avLst/>
            <a:gdLst/>
            <a:ahLst/>
            <a:cxnLst/>
            <a:rect l="l" t="t" r="r" b="b"/>
            <a:pathLst>
              <a:path w="2255578" h="2313413">
                <a:moveTo>
                  <a:pt x="0" y="0"/>
                </a:moveTo>
                <a:lnTo>
                  <a:pt x="2255578" y="0"/>
                </a:lnTo>
                <a:lnTo>
                  <a:pt x="2255578" y="2313413"/>
                </a:lnTo>
                <a:lnTo>
                  <a:pt x="0" y="2313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solidFill>
                <a:srgbClr val="C00000"/>
              </a:solidFill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B738D28-ADE3-C3E6-3973-F6ECED722CD2}"/>
              </a:ext>
            </a:extLst>
          </p:cNvPr>
          <p:cNvSpPr txBox="1"/>
          <p:nvPr/>
        </p:nvSpPr>
        <p:spPr>
          <a:xfrm>
            <a:off x="609600" y="3349957"/>
            <a:ext cx="16764000" cy="2701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Descreva aqui o percurso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metodologico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da pesquisa ou relato de experiência, apontando: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procedimentos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Grupo estudado/sujeito/amostra, se houver;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Tipos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forma de coleta de dados de dados, se houver;</a:t>
            </a:r>
          </a:p>
          <a:p>
            <a:pPr marL="457200" indent="-457200" algn="just">
              <a:lnSpc>
                <a:spcPts val="434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Métodos de análise dos dados, se houver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2E6A8B6-0A2D-F9FD-33F4-EADB0F093575}"/>
              </a:ext>
            </a:extLst>
          </p:cNvPr>
          <p:cNvSpPr txBox="1"/>
          <p:nvPr/>
        </p:nvSpPr>
        <p:spPr>
          <a:xfrm>
            <a:off x="762000" y="1790700"/>
            <a:ext cx="16764000" cy="1046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[SEGUIMENTO DO SLIDE ANTERIOR] </a:t>
            </a:r>
          </a:p>
          <a:p>
            <a:pPr algn="just">
              <a:lnSpc>
                <a:spcPts val="43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Exclua ou duplique esse slide conforme necessidade</a:t>
            </a:r>
          </a:p>
        </p:txBody>
      </p:sp>
    </p:spTree>
    <p:extLst>
      <p:ext uri="{BB962C8B-B14F-4D97-AF65-F5344CB8AC3E}">
        <p14:creationId xmlns:p14="http://schemas.microsoft.com/office/powerpoint/2010/main" val="1286402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289</Words>
  <Application>Microsoft Office PowerPoint</Application>
  <PresentationFormat>Personalizar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Aptos</vt:lpstr>
      <vt:lpstr>Bebas Neue Cyrillic</vt:lpstr>
      <vt:lpstr>Roboto</vt:lpstr>
      <vt:lpstr>Arial</vt:lpstr>
      <vt:lpstr>Cooper Hewitt Bold</vt:lpstr>
      <vt:lpstr>Aharoni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Trabalho de Conclusão de Curso Básica Verde e Marrom</dc:title>
  <dc:creator>Roberto Marinho</dc:creator>
  <cp:lastModifiedBy>Roberto Marinho</cp:lastModifiedBy>
  <cp:revision>16</cp:revision>
  <dcterms:created xsi:type="dcterms:W3CDTF">2006-08-16T00:00:00Z</dcterms:created>
  <dcterms:modified xsi:type="dcterms:W3CDTF">2024-03-24T22:50:37Z</dcterms:modified>
  <dc:identifier>DAF_rzkzTVQ</dc:identifier>
</cp:coreProperties>
</file>